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E3ACFE-D215-42B9-AC7F-2273BA3E7F6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04FE30-2DA5-4B01-B67E-47EAB01840A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2743200" cy="3429000"/>
          </a:xfrm>
        </p:spPr>
        <p:txBody>
          <a:bodyPr/>
          <a:lstStyle/>
          <a:p>
            <a:r>
              <a:rPr lang="en-US" smtClean="0"/>
              <a:t>Fifth </a:t>
            </a:r>
            <a:r>
              <a:rPr lang="en-US" dirty="0" smtClean="0"/>
              <a:t>PRESENTATION</a:t>
            </a:r>
          </a:p>
          <a:p>
            <a:r>
              <a:rPr lang="en-US" dirty="0" smtClean="0"/>
              <a:t>S.M MUJTABA</a:t>
            </a:r>
          </a:p>
          <a:p>
            <a:r>
              <a:rPr lang="en-US" dirty="0" smtClean="0"/>
              <a:t>R.C.</a:t>
            </a:r>
            <a:endParaRPr lang="en-US" dirty="0"/>
          </a:p>
        </p:txBody>
      </p:sp>
      <p:pic>
        <p:nvPicPr>
          <p:cNvPr id="4" name="Picture 3" descr="DSCN0198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724" t="1429" b="1429"/>
          <a:stretch>
            <a:fillRect/>
          </a:stretch>
        </p:blipFill>
        <p:spPr>
          <a:xfrm rot="16200000">
            <a:off x="3238500" y="800100"/>
            <a:ext cx="5257800" cy="5181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NAAM-E- KITAAB: FARZAND-E-KAABA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TALEEF:                    HUASSAIN FATTAHI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TARJUMA:                SAJJAD HUSSAIN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TASHEH:                   HAIDER ABBAS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HADYA:                      Rs. </a:t>
            </a:r>
            <a:r>
              <a:rPr lang="en-US" smtClean="0"/>
              <a:t>45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      “QISSON KI DUNYA”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err="1" smtClean="0"/>
              <a:t>Ibtidai</a:t>
            </a:r>
            <a:r>
              <a:rPr lang="en-US" dirty="0" smtClean="0"/>
              <a:t> dour</a:t>
            </a:r>
          </a:p>
          <a:p>
            <a:r>
              <a:rPr lang="en-US" dirty="0" err="1" smtClean="0"/>
              <a:t>Damaad</a:t>
            </a:r>
            <a:r>
              <a:rPr lang="en-US" dirty="0" smtClean="0"/>
              <a:t>-e-</a:t>
            </a:r>
            <a:r>
              <a:rPr lang="en-US" dirty="0" err="1" smtClean="0"/>
              <a:t>payamber</a:t>
            </a:r>
            <a:r>
              <a:rPr lang="en-US" dirty="0" smtClean="0"/>
              <a:t> say </a:t>
            </a:r>
            <a:r>
              <a:rPr lang="en-US" dirty="0" err="1" smtClean="0"/>
              <a:t>mansab</a:t>
            </a:r>
            <a:r>
              <a:rPr lang="en-US" dirty="0" smtClean="0"/>
              <a:t>-e-</a:t>
            </a:r>
            <a:r>
              <a:rPr lang="en-US" dirty="0" err="1" smtClean="0"/>
              <a:t>khilafat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ka dour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Mansab</a:t>
            </a:r>
            <a:r>
              <a:rPr lang="en-US" dirty="0" smtClean="0"/>
              <a:t>-e-</a:t>
            </a:r>
            <a:r>
              <a:rPr lang="en-US" dirty="0" err="1" smtClean="0"/>
              <a:t>khilafat</a:t>
            </a:r>
            <a:r>
              <a:rPr lang="en-US" dirty="0" smtClean="0"/>
              <a:t> k </a:t>
            </a:r>
            <a:r>
              <a:rPr lang="en-US" dirty="0" err="1" smtClean="0"/>
              <a:t>baad</a:t>
            </a:r>
            <a:r>
              <a:rPr lang="en-US" dirty="0" smtClean="0"/>
              <a:t> ka dour.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PHELA DOUR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Aap</a:t>
            </a:r>
            <a:r>
              <a:rPr lang="en-US" dirty="0" smtClean="0"/>
              <a:t> k </a:t>
            </a:r>
            <a:r>
              <a:rPr lang="en-US" dirty="0" err="1" smtClean="0"/>
              <a:t>walid</a:t>
            </a:r>
            <a:r>
              <a:rPr lang="en-US" dirty="0" smtClean="0"/>
              <a:t> or </a:t>
            </a:r>
            <a:r>
              <a:rPr lang="en-US" dirty="0" err="1" smtClean="0"/>
              <a:t>walda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Aap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paidaish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Phelay</a:t>
            </a:r>
            <a:r>
              <a:rPr lang="en-US" dirty="0" smtClean="0"/>
              <a:t> </a:t>
            </a:r>
            <a:r>
              <a:rPr lang="en-US" dirty="0" err="1" smtClean="0"/>
              <a:t>momin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Phelay</a:t>
            </a:r>
            <a:r>
              <a:rPr lang="en-US" dirty="0" smtClean="0"/>
              <a:t> </a:t>
            </a:r>
            <a:r>
              <a:rPr lang="en-US" dirty="0" err="1" smtClean="0"/>
              <a:t>hami</a:t>
            </a:r>
            <a:r>
              <a:rPr lang="en-US" dirty="0" smtClean="0"/>
              <a:t> o </a:t>
            </a:r>
            <a:r>
              <a:rPr lang="en-US" dirty="0" err="1" smtClean="0"/>
              <a:t>madadgaar</a:t>
            </a:r>
            <a:r>
              <a:rPr lang="en-US" dirty="0" smtClean="0"/>
              <a:t>-e-</a:t>
            </a:r>
            <a:r>
              <a:rPr lang="en-US" dirty="0" err="1" smtClean="0"/>
              <a:t>rasool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Phela</a:t>
            </a:r>
            <a:r>
              <a:rPr lang="en-US" dirty="0" smtClean="0"/>
              <a:t> </a:t>
            </a:r>
            <a:r>
              <a:rPr lang="en-US" dirty="0" err="1" smtClean="0"/>
              <a:t>imtihaan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Baradar</a:t>
            </a:r>
            <a:r>
              <a:rPr lang="en-US" dirty="0" smtClean="0"/>
              <a:t>-e-</a:t>
            </a:r>
            <a:r>
              <a:rPr lang="en-US" dirty="0" err="1" smtClean="0"/>
              <a:t>rasool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DOOSRA DOUR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Damaad</a:t>
            </a:r>
            <a:r>
              <a:rPr lang="en-US" dirty="0" smtClean="0"/>
              <a:t>-e-</a:t>
            </a:r>
            <a:r>
              <a:rPr lang="en-US" dirty="0" err="1" smtClean="0"/>
              <a:t>payamber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J</a:t>
            </a:r>
            <a:r>
              <a:rPr lang="en-US" dirty="0" smtClean="0"/>
              <a:t>ang-e-</a:t>
            </a:r>
            <a:r>
              <a:rPr lang="en-US" dirty="0" err="1" smtClean="0"/>
              <a:t>khandaq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Qila’a</a:t>
            </a:r>
            <a:r>
              <a:rPr lang="en-US" dirty="0" smtClean="0"/>
              <a:t> </a:t>
            </a:r>
            <a:r>
              <a:rPr lang="en-US" dirty="0" err="1" smtClean="0"/>
              <a:t>khyber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Janasheeni</a:t>
            </a:r>
            <a:r>
              <a:rPr lang="en-US" dirty="0" smtClean="0"/>
              <a:t> ka </a:t>
            </a:r>
            <a:r>
              <a:rPr lang="en-US" dirty="0" err="1" smtClean="0"/>
              <a:t>aylaan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Pachees</a:t>
            </a:r>
            <a:r>
              <a:rPr lang="en-US" dirty="0" smtClean="0"/>
              <a:t> bars </a:t>
            </a:r>
            <a:r>
              <a:rPr lang="en-US" dirty="0" err="1" smtClean="0"/>
              <a:t>khamooshi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TEESRA DOUR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Mansab</a:t>
            </a:r>
            <a:r>
              <a:rPr lang="en-US" dirty="0" smtClean="0"/>
              <a:t>-e-</a:t>
            </a:r>
            <a:r>
              <a:rPr lang="en-US" dirty="0" err="1" smtClean="0"/>
              <a:t>khilafat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Talha</a:t>
            </a:r>
            <a:r>
              <a:rPr lang="en-US" dirty="0" smtClean="0"/>
              <a:t>-o-</a:t>
            </a:r>
            <a:r>
              <a:rPr lang="en-US" dirty="0" err="1" smtClean="0"/>
              <a:t>zubair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Jang-e-</a:t>
            </a:r>
            <a:r>
              <a:rPr lang="en-US" dirty="0" err="1" smtClean="0"/>
              <a:t>jamal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Jang-e-</a:t>
            </a:r>
            <a:r>
              <a:rPr lang="en-US" dirty="0" err="1" smtClean="0"/>
              <a:t>siffeen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Khawarigh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Shahadat</a:t>
            </a:r>
            <a:r>
              <a:rPr lang="en-US" dirty="0" smtClean="0"/>
              <a:t>-e-imam ALI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u="sng" dirty="0" smtClean="0"/>
          </a:p>
          <a:p>
            <a:pPr algn="ctr">
              <a:buNone/>
            </a:pPr>
            <a:endParaRPr lang="en-US" sz="4400" u="sng" dirty="0" smtClean="0"/>
          </a:p>
          <a:p>
            <a:pPr algn="ctr">
              <a:buNone/>
            </a:pPr>
            <a:r>
              <a:rPr lang="en-US" sz="4400" u="sng" dirty="0" smtClean="0"/>
              <a:t>CONCLUSION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91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PowerPoint Presentation</vt:lpstr>
      <vt:lpstr>ABOUT BOOK</vt:lpstr>
      <vt:lpstr>CONTENTS</vt:lpstr>
      <vt:lpstr>PHELA DOUR</vt:lpstr>
      <vt:lpstr>DOOSRA DOUR</vt:lpstr>
      <vt:lpstr>TEESRA DOUR</vt:lpstr>
      <vt:lpstr>PowerPoint Presentation</vt:lpstr>
    </vt:vector>
  </TitlesOfParts>
  <Company>NEW CHILTAN TRADERS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SALEH KAKAR</dc:creator>
  <cp:lastModifiedBy>CAREXII</cp:lastModifiedBy>
  <cp:revision>5</cp:revision>
  <dcterms:created xsi:type="dcterms:W3CDTF">2013-09-26T12:55:12Z</dcterms:created>
  <dcterms:modified xsi:type="dcterms:W3CDTF">2013-12-14T16:18:21Z</dcterms:modified>
</cp:coreProperties>
</file>